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24" r:id="rId2"/>
    <p:sldId id="325" r:id="rId3"/>
    <p:sldId id="326" r:id="rId4"/>
    <p:sldId id="327" r:id="rId5"/>
    <p:sldId id="340" r:id="rId6"/>
    <p:sldId id="341" r:id="rId7"/>
    <p:sldId id="342" r:id="rId8"/>
    <p:sldId id="328" r:id="rId9"/>
    <p:sldId id="344" r:id="rId10"/>
    <p:sldId id="329" r:id="rId11"/>
    <p:sldId id="330" r:id="rId12"/>
    <p:sldId id="345" r:id="rId13"/>
    <p:sldId id="346" r:id="rId14"/>
    <p:sldId id="347" r:id="rId15"/>
    <p:sldId id="348" r:id="rId16"/>
    <p:sldId id="349" r:id="rId17"/>
    <p:sldId id="331" r:id="rId18"/>
    <p:sldId id="332" r:id="rId19"/>
    <p:sldId id="333" r:id="rId20"/>
    <p:sldId id="350" r:id="rId21"/>
    <p:sldId id="334" r:id="rId22"/>
    <p:sldId id="351" r:id="rId23"/>
    <p:sldId id="335" r:id="rId24"/>
    <p:sldId id="352" r:id="rId25"/>
    <p:sldId id="336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EED41-723A-4E6C-9D76-477920A3F905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2F24C-8797-4675-A709-91DBE9D072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801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475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6762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1464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594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9657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2657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5957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3730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5486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2404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269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079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7758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8193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7831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3255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89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489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510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5683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645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923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80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7549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900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53BF0-56D7-732F-0550-97B28058D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0899B5-33B7-9189-DC69-6797D4063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1DEC0B-0235-68E8-1EF7-266B9064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1ABCBE-3119-82FE-7EDA-11545C73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553752-AAB0-2796-6032-89118B39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118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35230-4EFE-46E0-F232-728DC2F0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73ED62-7D95-BF67-B7D5-3EC809847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59B1F-11DA-15ED-C6D2-B63A2DAA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88A8AB-DB9D-B0B5-2EE1-09BF0874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51C566-7D0C-D86F-A284-74BD8635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689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BBE7A1-8B1C-9F14-C60F-DD53DDA33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99C3C9-BA90-74F7-F84F-9844066A7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F1551B-622F-2B8B-AE38-BA65FA4A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9019D9-1277-7E65-5A37-3E37AAF8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141AD6-B794-CC35-9893-CBDCDC58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5460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0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234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1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65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743B4-B5C0-8D33-B790-DCA91CFD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C3EE9D-5429-D63F-C5BA-B4C9C3507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655A3-3F39-292C-1BB3-E1BD6245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96F443-26C1-94F3-993A-CA25D58D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804566-7A7C-CCA9-2C85-AC7F2003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617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0A612-3F9D-62F5-39F2-D426E46A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1C3F1E-3419-E9D5-097D-D2909D001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2C60A2-F770-5D1F-E1EF-15819499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DEFFA4-3A2D-6BD6-557D-1A54A877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73970B-24B2-C687-6DD3-A0D9D289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853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73249-8BF0-8585-E88D-5AAE570D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34394E-CF43-E517-10DD-CCA32C2B8A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18FD4BA-4F7F-CF79-713C-835492BB1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2F9EF4-9EE1-5A0B-690E-B5841E85A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A8E795-6338-A368-F698-15B3BF60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727304-EFD3-2E23-CAB3-6055E82A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096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D5EF2-DBF6-44F2-A991-3D87416B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E20549-1001-DEAF-E1B5-39FB5ED6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36F2B0-67D4-C7F2-65F4-8964AAB26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276D9C8-1F5B-D53F-46A1-422BBAA38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6C3D6E-3B5E-AFC8-760C-0BF5FFF0A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45749D-B214-C52B-CAB2-98AFDAD3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A678A6B-C7E7-87BF-3144-78B0CAD2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46B28D-6721-B6BC-02D8-DE64BA67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878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0078F-3905-DA85-0518-32265779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C33CE5-DC60-354D-7A20-0B18C9916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D69813-8B79-5B87-80AA-0841CFDC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EA1BE4-3484-1DAB-D7C0-4A3921A5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238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7215F6-8C33-2B38-A7F8-18BBC8F5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C85387-C66C-E79D-8E6D-48148813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E4B710-DA70-FA58-C940-D4A881D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683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C0835-B051-6EB1-EABA-211ED5FB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8651E-FD76-E357-187C-8C53A0049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2B3325-B26F-1FD4-D79E-C444D85D7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D18D5D-2310-295B-AF51-9FBCA635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33F9CB-5882-2996-F23A-812C9C99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E48C4-D86D-A7CE-195A-1E5FC3BF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71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494A3-39D7-6FED-3523-9B943EF1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9836991-FFB4-0CC0-0659-879F382A4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5A3809-292F-B0F0-CDC6-75D698EF6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26F6CE-AEC2-9BE4-A941-81D01457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C1422B-7090-5630-C2FC-7FA205BC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F6CE7A-1A64-4FB4-41E1-C5AD1825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4183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50CC1D-F370-387C-E238-E0DAFC65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CF8DCD-81F8-732C-C8BA-14C60ABD2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6853D8-DD39-93E1-E3AD-032E67022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15127F-3A16-427B-8650-F9845FED64C7}" type="datetimeFigureOut">
              <a:rPr lang="es-CO" smtClean="0"/>
              <a:t>4/08/2024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769618-E604-3665-D720-99BB3B462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4C9B38-A039-D090-A1EF-DCC6E301C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650EAA-1DC5-4EC9-AEF6-FAB7D4F0EAD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45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/>
        </p:nvSpPr>
        <p:spPr>
          <a:xfrm>
            <a:off x="995422" y="2551837"/>
            <a:ext cx="64536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COMUNICACIÓN ORAL Y ESCRITA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Argumentación</a:t>
            </a:r>
            <a:endParaRPr sz="18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641641-233C-AC22-A056-8A0FE66A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3225095"/>
            <a:ext cx="4171525" cy="289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3F85A7-C211-7754-9B4C-06A47CF2D324}"/>
              </a:ext>
            </a:extLst>
          </p:cNvPr>
          <p:cNvSpPr txBox="1"/>
          <p:nvPr/>
        </p:nvSpPr>
        <p:spPr>
          <a:xfrm>
            <a:off x="995422" y="3429000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b="0" i="0" dirty="0">
                <a:solidFill>
                  <a:srgbClr val="283E59"/>
                </a:solidFill>
                <a:effectLst/>
                <a:highlight>
                  <a:srgbClr val="EDF2F9"/>
                </a:highlight>
                <a:latin typeface="Cerebri Sans"/>
              </a:rPr>
              <a:t>#Argumento#Mensaje#Mirada crítica</a:t>
            </a:r>
            <a:endParaRPr lang="es-CO" b="0" i="0" dirty="0">
              <a:solidFill>
                <a:srgbClr val="12263F"/>
              </a:solidFill>
              <a:effectLst/>
              <a:highlight>
                <a:srgbClr val="0E7EB3"/>
              </a:highlight>
              <a:latin typeface="Cerebri Sans"/>
            </a:endParaRPr>
          </a:p>
          <a:p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47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1.2 Pregunta, observación e interpretación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445240-CDAE-D185-3719-78F535D8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96" y="1430028"/>
            <a:ext cx="10351207" cy="452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1.3 Argumentación y proposición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7B2F94-B932-F428-6F37-66FF47DEF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66" y="1395096"/>
            <a:ext cx="10373267" cy="468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5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1.3 Argumentación y proposición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46F561-FD50-E9A4-A802-A7736B56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13" y="1437996"/>
            <a:ext cx="10995173" cy="42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4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1.3 Argumentación y proposición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ECBBEE-48F4-1C35-5C44-FE396EAE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71" y="951676"/>
            <a:ext cx="10259857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1.3 Argumentación y proposición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472DD3-86F0-0EC1-D20A-18607151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845652"/>
            <a:ext cx="10336923" cy="578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1.3 Argumentación y proposición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C6D2CE-B7D8-47EC-3C86-5AAE8752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63" y="891462"/>
            <a:ext cx="8779474" cy="59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1.3 Argumentación y proposición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2FE478-F952-C8C8-3CAB-970438320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593"/>
          <a:stretch/>
        </p:blipFill>
        <p:spPr>
          <a:xfrm>
            <a:off x="1856008" y="906642"/>
            <a:ext cx="8316692" cy="31574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B0EF7C-FAC2-6E9C-B6C6-2ED2E7476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214" b="-2066"/>
          <a:stretch/>
        </p:blipFill>
        <p:spPr>
          <a:xfrm>
            <a:off x="1837862" y="5567013"/>
            <a:ext cx="8334838" cy="12574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5E88-BF91-80E6-2AE6-535494CB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048" y="3854357"/>
            <a:ext cx="3918352" cy="17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2. Relación entre pensamiento y lenguaje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6CC44B-15E0-5749-08D5-3FD8C93C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7" y="1137918"/>
            <a:ext cx="1021222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2.1 Lectura comprensiva e interpretativa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35375B-ED9B-0027-1DE5-A13355AC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19" b="18333"/>
          <a:stretch/>
        </p:blipFill>
        <p:spPr>
          <a:xfrm>
            <a:off x="1013901" y="1676400"/>
            <a:ext cx="10164198" cy="4330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830175-A848-32A4-F3C1-CE7F3E419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" r="-1499" b="90000"/>
          <a:stretch/>
        </p:blipFill>
        <p:spPr>
          <a:xfrm>
            <a:off x="951450" y="1016000"/>
            <a:ext cx="10289099" cy="685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7D43A7-1BB4-8C9E-4FA6-516937CDC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8" t="84814" r="229" b="556"/>
          <a:stretch/>
        </p:blipFill>
        <p:spPr>
          <a:xfrm>
            <a:off x="951450" y="5783922"/>
            <a:ext cx="10289099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2.1 Lectura comprensiva e interpretativa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C5C4DC-28FA-556E-299D-10D8D5ED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90" y="1156353"/>
            <a:ext cx="10191820" cy="45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38B359-A6EA-C99B-B823-00D4F670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1614234"/>
            <a:ext cx="10593278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3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2.1 Lectura comprensiva e interpretativa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" name="3 Ejercicios para Potenciar tu Concentración y tu 🐘 Memoria 🧠">
            <a:hlinkClick r:id="" action="ppaction://media"/>
            <a:extLst>
              <a:ext uri="{FF2B5EF4-FFF2-40B4-BE49-F238E27FC236}">
                <a16:creationId xmlns:a16="http://schemas.microsoft.com/office/drawing/2014/main" id="{D30C3414-CB9B-8C6D-BF5F-51B111C15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1000" y="1461645"/>
            <a:ext cx="8890000" cy="50006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209BCFB-4816-5629-0983-B1F398A3D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42" y="747170"/>
            <a:ext cx="5572903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7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2.2 Pensar, organizar e interpretar el mundo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2DB2C3-541E-A0B8-FDF0-6D3FD6E2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1803458"/>
            <a:ext cx="7458075" cy="42100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B5CBC4D-899C-4DBF-2B87-62D0A85C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42" y="965141"/>
            <a:ext cx="10050278" cy="8383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D1B440-927B-4D37-DEB7-07D41D931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07" y="5931016"/>
            <a:ext cx="1008838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2.2 Pensar, organizar e interpretar el mundo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1A2F5A-CB9B-D78B-F018-522B6A83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0" y="1247470"/>
            <a:ext cx="10536120" cy="43630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655DA3C-6DC8-99F2-2333-DE9A2EFA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66" y="5686728"/>
            <a:ext cx="997406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2.3 Comprender y argumentar 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" name="CF2 - COMPRENDER Y ARGUMENTAR">
            <a:hlinkClick r:id="" action="ppaction://media"/>
            <a:extLst>
              <a:ext uri="{FF2B5EF4-FFF2-40B4-BE49-F238E27FC236}">
                <a16:creationId xmlns:a16="http://schemas.microsoft.com/office/drawing/2014/main" id="{8EBD22F4-BBD7-8BAF-467E-C48A2DADA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1300" y="1154906"/>
            <a:ext cx="9169400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2.3 Comprender y argumentar 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38B7D5-1286-75B3-657A-277B7EF7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26" y="1342813"/>
            <a:ext cx="10096348" cy="39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2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8894D9-8CBD-95FF-6BB9-37630CA62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25"/>
          <a:stretch/>
        </p:blipFill>
        <p:spPr>
          <a:xfrm>
            <a:off x="1468925" y="1698250"/>
            <a:ext cx="9254149" cy="50073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6DD008-6053-178B-55BF-A910475A8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25" y="846210"/>
            <a:ext cx="10632075" cy="686329"/>
          </a:xfrm>
          <a:prstGeom prst="rect">
            <a:avLst/>
          </a:prstGeom>
        </p:spPr>
      </p:pic>
      <p:sp>
        <p:nvSpPr>
          <p:cNvPr id="7" name="Google Shape;397;p13">
            <a:extLst>
              <a:ext uri="{FF2B5EF4-FFF2-40B4-BE49-F238E27FC236}">
                <a16:creationId xmlns:a16="http://schemas.microsoft.com/office/drawing/2014/main" id="{ADA663BF-6964-5509-EECC-5B2C0335B273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2.3 Comprender y argumentar 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40664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 La argumentación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2C131D-7FE3-387A-42A2-26C45F6C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77" y="1009312"/>
            <a:ext cx="10183646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7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1.1 Decodificación y estructura de mensajes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0A6C75-0747-C566-11AC-A85F7347F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33"/>
          <a:stretch/>
        </p:blipFill>
        <p:spPr>
          <a:xfrm>
            <a:off x="1066098" y="736600"/>
            <a:ext cx="10059804" cy="205246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200A079-0F99-F21A-E15A-CFD095F25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908300"/>
            <a:ext cx="90106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6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1.1 Decodificación y estructura de mensajes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CB13999-9B07-9C93-ED21-1CECA1A0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35" y="923097"/>
            <a:ext cx="10250330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1.1 Decodificación y estructura de mensajes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30CB3F-C922-9DF3-81F7-0F0BB4778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59"/>
          <a:stretch/>
        </p:blipFill>
        <p:spPr>
          <a:xfrm>
            <a:off x="552450" y="1941302"/>
            <a:ext cx="11087100" cy="35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1.1 Decodificación y estructura de mensajes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F610BC-24CD-B276-F08B-89695C2D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3" y="1914313"/>
            <a:ext cx="10893573" cy="321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1.2 Pregunta, observación e interpretación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F492C7-BA69-525B-F725-01ADC0353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2" b="50000"/>
          <a:stretch/>
        </p:blipFill>
        <p:spPr>
          <a:xfrm>
            <a:off x="1440307" y="849851"/>
            <a:ext cx="9311386" cy="30708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EC9336-D2BB-63A6-BAD8-4CBD209FE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924" y="3844533"/>
            <a:ext cx="1011696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4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7;p13">
            <a:extLst>
              <a:ext uri="{FF2B5EF4-FFF2-40B4-BE49-F238E27FC236}">
                <a16:creationId xmlns:a16="http://schemas.microsoft.com/office/drawing/2014/main" id="{F5B06604-96DD-2ABF-EED5-33CBD86C080F}"/>
              </a:ext>
            </a:extLst>
          </p:cNvPr>
          <p:cNvSpPr txBox="1"/>
          <p:nvPr/>
        </p:nvSpPr>
        <p:spPr>
          <a:xfrm>
            <a:off x="419342" y="395730"/>
            <a:ext cx="7226058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ES" sz="2400" b="1" i="0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1.2 Pregunta, observación e interpretación</a:t>
            </a:r>
            <a:endParaRPr lang="es-CO" sz="2400" b="1" i="0" strike="noStrike" cap="none" dirty="0">
              <a:solidFill>
                <a:srgbClr val="40404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C5BE1E-B4B5-7F9A-5EC0-F751EF68E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76"/>
          <a:stretch/>
        </p:blipFill>
        <p:spPr>
          <a:xfrm>
            <a:off x="994650" y="782152"/>
            <a:ext cx="10202699" cy="40565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86E2F7-A821-7A75-53EB-E3BDB95B6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" t="72532" r="-249" b="-729"/>
          <a:stretch/>
        </p:blipFill>
        <p:spPr>
          <a:xfrm>
            <a:off x="994650" y="4838700"/>
            <a:ext cx="10202699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9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135</Words>
  <Application>Microsoft Office PowerPoint</Application>
  <PresentationFormat>Panorámica</PresentationFormat>
  <Paragraphs>29</Paragraphs>
  <Slides>25</Slides>
  <Notes>25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Cerebri Sans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yenny johana pe�a morales</dc:creator>
  <cp:lastModifiedBy>yenny johana pe�a morales</cp:lastModifiedBy>
  <cp:revision>2</cp:revision>
  <dcterms:created xsi:type="dcterms:W3CDTF">2024-08-04T20:45:36Z</dcterms:created>
  <dcterms:modified xsi:type="dcterms:W3CDTF">2024-08-04T21:51:21Z</dcterms:modified>
</cp:coreProperties>
</file>